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sldIdLst>
    <p:sldId id="1002" r:id="rId4"/>
    <p:sldId id="1003" r:id="rId5"/>
    <p:sldId id="258" r:id="rId6"/>
    <p:sldId id="259" r:id="rId7"/>
    <p:sldId id="278" r:id="rId8"/>
    <p:sldId id="284" r:id="rId9"/>
    <p:sldId id="279" r:id="rId10"/>
    <p:sldId id="280" r:id="rId11"/>
    <p:sldId id="281" r:id="rId12"/>
    <p:sldId id="282" r:id="rId13"/>
    <p:sldId id="283" r:id="rId14"/>
    <p:sldId id="285" r:id="rId15"/>
    <p:sldId id="286" r:id="rId16"/>
    <p:sldId id="287" r:id="rId17"/>
    <p:sldId id="288" r:id="rId18"/>
    <p:sldId id="1017" r:id="rId19"/>
    <p:sldId id="1018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